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950" r:id="rId2"/>
    <p:sldId id="1059" r:id="rId3"/>
    <p:sldId id="518" r:id="rId4"/>
    <p:sldId id="520" r:id="rId5"/>
    <p:sldId id="521" r:id="rId6"/>
    <p:sldId id="522" r:id="rId7"/>
    <p:sldId id="523" r:id="rId8"/>
    <p:sldId id="524" r:id="rId9"/>
    <p:sldId id="525" r:id="rId10"/>
    <p:sldId id="1310" r:id="rId11"/>
    <p:sldId id="1311" r:id="rId12"/>
    <p:sldId id="1312" r:id="rId13"/>
    <p:sldId id="1313" r:id="rId14"/>
    <p:sldId id="548" r:id="rId15"/>
    <p:sldId id="544" r:id="rId16"/>
    <p:sldId id="551" r:id="rId17"/>
    <p:sldId id="552" r:id="rId18"/>
    <p:sldId id="547" r:id="rId19"/>
    <p:sldId id="549" r:id="rId20"/>
    <p:sldId id="550" r:id="rId21"/>
    <p:sldId id="1314" r:id="rId22"/>
    <p:sldId id="1315" r:id="rId23"/>
    <p:sldId id="1316" r:id="rId24"/>
    <p:sldId id="1317" r:id="rId25"/>
    <p:sldId id="1318" r:id="rId26"/>
    <p:sldId id="1319" r:id="rId27"/>
    <p:sldId id="1224" r:id="rId28"/>
    <p:sldId id="1219" r:id="rId29"/>
    <p:sldId id="1220" r:id="rId30"/>
    <p:sldId id="1221" r:id="rId31"/>
    <p:sldId id="1222" r:id="rId32"/>
    <p:sldId id="1223" r:id="rId33"/>
    <p:sldId id="1320" r:id="rId34"/>
    <p:sldId id="1225" r:id="rId35"/>
    <p:sldId id="1226" r:id="rId36"/>
    <p:sldId id="675" r:id="rId37"/>
    <p:sldId id="581" r:id="rId38"/>
    <p:sldId id="650" r:id="rId39"/>
    <p:sldId id="582" r:id="rId40"/>
    <p:sldId id="501" r:id="rId41"/>
    <p:sldId id="954" r:id="rId42"/>
    <p:sldId id="1171" r:id="rId43"/>
    <p:sldId id="1214" r:id="rId44"/>
    <p:sldId id="1309" r:id="rId45"/>
    <p:sldId id="1321" r:id="rId46"/>
    <p:sldId id="1122" r:id="rId47"/>
    <p:sldId id="946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518"/>
            <p14:sldId id="520"/>
            <p14:sldId id="521"/>
            <p14:sldId id="522"/>
            <p14:sldId id="523"/>
            <p14:sldId id="524"/>
            <p14:sldId id="525"/>
            <p14:sldId id="1310"/>
            <p14:sldId id="1311"/>
            <p14:sldId id="1312"/>
            <p14:sldId id="1313"/>
            <p14:sldId id="548"/>
            <p14:sldId id="544"/>
            <p14:sldId id="551"/>
            <p14:sldId id="552"/>
            <p14:sldId id="547"/>
            <p14:sldId id="549"/>
            <p14:sldId id="550"/>
            <p14:sldId id="1314"/>
            <p14:sldId id="1315"/>
            <p14:sldId id="1316"/>
            <p14:sldId id="1317"/>
            <p14:sldId id="1318"/>
            <p14:sldId id="1319"/>
            <p14:sldId id="1224"/>
            <p14:sldId id="1219"/>
            <p14:sldId id="1220"/>
            <p14:sldId id="1221"/>
            <p14:sldId id="1222"/>
            <p14:sldId id="1223"/>
            <p14:sldId id="1320"/>
            <p14:sldId id="1225"/>
            <p14:sldId id="1226"/>
            <p14:sldId id="675"/>
            <p14:sldId id="581"/>
            <p14:sldId id="650"/>
            <p14:sldId id="582"/>
            <p14:sldId id="501"/>
            <p14:sldId id="954"/>
            <p14:sldId id="1171"/>
            <p14:sldId id="1214"/>
            <p14:sldId id="1309"/>
            <p14:sldId id="1321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6" autoAdjust="0"/>
    <p:restoredTop sz="82242" autoAdjust="0"/>
  </p:normalViewPr>
  <p:slideViewPr>
    <p:cSldViewPr>
      <p:cViewPr varScale="1">
        <p:scale>
          <a:sx n="89" d="100"/>
          <a:sy n="89" d="100"/>
        </p:scale>
        <p:origin x="147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16/12/2024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61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C8658-0894-D68A-474A-D599AC7E4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0A4113-5DDC-9192-6D9E-83027FB173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9E680E-146B-BDBB-8697-2C36A4863B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BD37AF-8F8E-6C42-16C4-04A305B432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3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2438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16/12/2024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22nd December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Christmas Day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7139126</a:t>
            </a:r>
          </a:p>
          <a:p>
            <a:r>
              <a:rPr lang="en-GB" sz="1200" dirty="0">
                <a:solidFill>
                  <a:schemeClr val="bg1"/>
                </a:solidFill>
              </a:rPr>
              <a:t>Andrew </a:t>
            </a:r>
            <a:r>
              <a:rPr lang="en-GB" sz="1200" dirty="0" err="1">
                <a:solidFill>
                  <a:schemeClr val="bg1"/>
                </a:solidFill>
              </a:rPr>
              <a:t>Bergthold</a:t>
            </a:r>
            <a:r>
              <a:rPr lang="en-GB" sz="1200" dirty="0">
                <a:solidFill>
                  <a:schemeClr val="bg1"/>
                </a:solidFill>
              </a:rPr>
              <a:t> | Ed Cash | Franni Cash | Martin Cash | Scott Cash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2019 </a:t>
            </a:r>
            <a:r>
              <a:rPr lang="en-GB" sz="1200" dirty="0" err="1">
                <a:solidFill>
                  <a:schemeClr val="bg1"/>
                </a:solidFill>
              </a:rPr>
              <a:t>Alletrop</a:t>
            </a:r>
            <a:r>
              <a:rPr lang="en-GB" sz="1200" dirty="0">
                <a:solidFill>
                  <a:schemeClr val="bg1"/>
                </a:solidFill>
              </a:rPr>
              <a:t> Music; Andrew </a:t>
            </a:r>
            <a:r>
              <a:rPr lang="en-GB" sz="1200" dirty="0" err="1">
                <a:solidFill>
                  <a:schemeClr val="bg1"/>
                </a:solidFill>
              </a:rPr>
              <a:t>Bergthold</a:t>
            </a:r>
            <a:r>
              <a:rPr lang="en-GB" sz="1200" dirty="0">
                <a:solidFill>
                  <a:schemeClr val="bg1"/>
                </a:solidFill>
              </a:rPr>
              <a:t> Designee; Angie Feel Good Songs; Capitol CMG Genesis; Capitol CMG Paragon; </a:t>
            </a:r>
            <a:r>
              <a:rPr lang="en-GB" sz="1200" dirty="0" err="1">
                <a:solidFill>
                  <a:schemeClr val="bg1"/>
                </a:solidFill>
              </a:rPr>
              <a:t>McTyeire</a:t>
            </a:r>
            <a:r>
              <a:rPr lang="en-GB" sz="1200" dirty="0">
                <a:solidFill>
                  <a:schemeClr val="bg1"/>
                </a:solidFill>
              </a:rPr>
              <a:t> Music; We The Kingdom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52806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Joy to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On a night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is with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1285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4147326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FC74A-5CB5-CCFB-764D-72C247C97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9A39BDB-63AF-9B68-FB2A-34FCDED059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Beggars and kings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us come and adore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Rest in His peace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bow before Him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D9B7F6-1F18-991B-84D9-DEFE5BEFDB61}"/>
              </a:ext>
            </a:extLst>
          </p:cNvPr>
          <p:cNvSpPr txBox="1"/>
          <p:nvPr/>
        </p:nvSpPr>
        <p:spPr>
          <a:xfrm>
            <a:off x="8407798" y="-2408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1903765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12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 all you people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Lord almighty reigns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creature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bless His name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3874051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DD26A-E419-58AA-31F7-D027700EC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B83DB00-3160-3C39-1122-B8496A705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For He is good for He is good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was born to conquer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Light of the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reason for Christmas Day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D9578E-CE5B-91E6-7E87-57DAEA9456F0}"/>
              </a:ext>
            </a:extLst>
          </p:cNvPr>
          <p:cNvSpPr txBox="1"/>
          <p:nvPr/>
        </p:nvSpPr>
        <p:spPr>
          <a:xfrm>
            <a:off x="824440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1404445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D4BDB2-26C1-E0A8-6D9E-39D6357E0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42711F0-5DE0-0F66-3BB8-125A9E9BC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Stars we have seen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Over deserts and oceans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darkness was deep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never hopeless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Redemption came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His name is Jesus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7D5D12-DE19-1C23-5626-66972817B6A8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16617515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8664C-D7BB-F6FE-9919-322CC3901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05D481D-87B9-B28E-4889-D38FEB5814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12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 all you people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Lord almighty reigns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creature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bless His name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E17D64-E20E-A362-5E5F-BC0BC99208A1}"/>
              </a:ext>
            </a:extLst>
          </p:cNvPr>
          <p:cNvSpPr txBox="1"/>
          <p:nvPr/>
        </p:nvSpPr>
        <p:spPr>
          <a:xfrm>
            <a:off x="8359811" y="21515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1021800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55F025-29B8-3398-B944-1726C9177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DEC7F7D-D771-1D1D-E1E2-3FE7853E0F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For He is good for He is good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was born to conquer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Light of the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reason for Christmas Day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91990-7BBD-8171-B776-E5DC428942A9}"/>
              </a:ext>
            </a:extLst>
          </p:cNvPr>
          <p:cNvSpPr txBox="1"/>
          <p:nvPr/>
        </p:nvSpPr>
        <p:spPr>
          <a:xfrm>
            <a:off x="8388424" y="1075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3402139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3E57B-3189-6953-C53E-5B6FC89C1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57A0E01-CA56-F526-C617-BA17097408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From the mountains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shout it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the Lord our God almighty reigns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is with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is with us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the Lord our God almighty reigns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1AF7E-8965-7765-E9DD-1EEC8EA3DF96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2982924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1F40D-30DA-537F-1815-A16397F65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A4A7630-4585-A2A5-F3EA-1DEEC8664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12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 all you people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Lord almighty reigns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creature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bless His name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7D6DC5-3625-AC73-4F6D-B4C4C6C58224}"/>
              </a:ext>
            </a:extLst>
          </p:cNvPr>
          <p:cNvSpPr txBox="1"/>
          <p:nvPr/>
        </p:nvSpPr>
        <p:spPr>
          <a:xfrm>
            <a:off x="8359811" y="1075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857366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CF26F-0B5C-DF18-85EF-47042F7EA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78707B3-974C-6223-C634-83608F3D0A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For He is good for He is good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was born to conquer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Light of the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reason for Christmas Day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8C22FF-755D-8BB2-BE7B-BD2C234695F8}"/>
              </a:ext>
            </a:extLst>
          </p:cNvPr>
          <p:cNvSpPr txBox="1"/>
          <p:nvPr/>
        </p:nvSpPr>
        <p:spPr>
          <a:xfrm>
            <a:off x="8221740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2147665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Good </a:t>
            </a:r>
            <a:r>
              <a:rPr lang="en-GB" sz="4400" b="0" i="0" dirty="0" err="1">
                <a:solidFill>
                  <a:srgbClr val="00A3E0"/>
                </a:solidFill>
                <a:effectLst/>
                <a:latin typeface="akagi_probook"/>
              </a:rPr>
              <a:t>Good</a:t>
            </a:r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 Father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7036612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Anthony Brown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2014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Common Hymnal Digital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Rising Springs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Tony Brown Publishing Designee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Vamos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620929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I've heard a thousand stories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what they think You’re like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I've heard the tender whisper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love in the dead of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tell me that You’re pleased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that I'm never alone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045752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You're a Good </a:t>
            </a:r>
            <a:r>
              <a:rPr lang="en-GB" sz="3600" dirty="0" err="1">
                <a:solidFill>
                  <a:schemeClr val="bg1"/>
                </a:solidFill>
              </a:rPr>
              <a:t>Good</a:t>
            </a:r>
            <a:r>
              <a:rPr lang="en-GB" sz="3600" dirty="0">
                <a:solidFill>
                  <a:schemeClr val="bg1"/>
                </a:solidFill>
              </a:rPr>
              <a:t>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who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who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who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I'm loved by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who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who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who I 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3787465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I've seen many searching for answers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Far and wide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I know we're all searching for answers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Only You provide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Because You know just what we need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we say a word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0369900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8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perfect in all of Your ways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perfect in all of Your ways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perfect in all of Your ways to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1899509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Love so undeniable I can hardly speak</a:t>
            </a:r>
          </a:p>
          <a:p>
            <a:r>
              <a:rPr lang="en-GB" sz="3600" dirty="0">
                <a:solidFill>
                  <a:schemeClr val="bg1"/>
                </a:solidFill>
              </a:rPr>
              <a:t>Peace so unexplainable I can hardly think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You call me deeper still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You call me deeper still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You call me deeper still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Into love </a:t>
            </a:r>
            <a:r>
              <a:rPr lang="en-GB" sz="3600" dirty="0" err="1">
                <a:solidFill>
                  <a:schemeClr val="bg1"/>
                </a:solidFill>
              </a:rPr>
              <a:t>love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love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8350962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263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Evidence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7147432</a:t>
            </a:r>
          </a:p>
          <a:p>
            <a:r>
              <a:rPr lang="en-GB" sz="1200" dirty="0">
                <a:solidFill>
                  <a:schemeClr val="bg1"/>
                </a:solidFill>
              </a:rPr>
              <a:t>Ed Cash | Ethan Hulse | Josh Baldwin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2020 Capitol CMG Paragon; We The Kingdom Music; Be Essential Songs; EGH Music Publishing; Bethel Music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6137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All throughout my history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faithfulness has walked beside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winter storms made way for spring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every season from where I'm standing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684826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Turn It Up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6621485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Andy Harrison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4353224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Help me remember when I'm weak</a:t>
            </a:r>
          </a:p>
          <a:p>
            <a:r>
              <a:rPr lang="en-GB" sz="4000" dirty="0">
                <a:solidFill>
                  <a:schemeClr val="bg1"/>
                </a:solidFill>
              </a:rPr>
              <a:t>Fear may come but fear will leave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lead my heart to victory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my strength and You always will be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41064091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8205116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See the cross the empty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evidence is endless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my sin rolled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of You oh Jesus (oh)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8378218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39807743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Why should I fear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 The evidence is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1229739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here as we lift You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enthroned over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seated in 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lendar with a floral border&#10;&#10;Description automatically generated">
            <a:extLst>
              <a:ext uri="{FF2B5EF4-FFF2-40B4-BE49-F238E27FC236}">
                <a16:creationId xmlns:a16="http://schemas.microsoft.com/office/drawing/2014/main" id="{88437219-1B37-FA0A-B7A8-22F441CF04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F8F83-4BE2-0AEB-88BC-B325F4FD4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6AC973-6354-FE9A-5826-2C73BA614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6824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amera 1">
            <a:extLst>
              <a:ext uri="{FF2B5EF4-FFF2-40B4-BE49-F238E27FC236}">
                <a16:creationId xmlns:a16="http://schemas.microsoft.com/office/drawing/2014/main" id="{41F97FC1-AE7B-28C1-0297-EB7D48ABEEBC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494" y="872716"/>
            <a:ext cx="9089010" cy="511256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466963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83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prophetic I can feel it in the air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lift our praise and You change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hearts open now everybody singing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</a:t>
            </a:r>
          </a:p>
          <a:p>
            <a:r>
              <a:rPr lang="en-GB" sz="4000" dirty="0">
                <a:solidFill>
                  <a:schemeClr val="bg1"/>
                </a:solidFill>
              </a:rPr>
              <a:t>(I am free)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98948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Turn it up this sound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it louder than any other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and shout His name over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632522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praise I can feel the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presence now invades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Hear the sound of the broken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Prison doors are giving 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394190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praise goes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rain comes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444121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With shouts of praise we celebrate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King of glory enter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 oh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587189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1607</TotalTime>
  <Words>1354</Words>
  <Application>Microsoft Office PowerPoint</Application>
  <PresentationFormat>On-screen Show (4:3)</PresentationFormat>
  <Paragraphs>253</Paragraphs>
  <Slides>47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49</cp:revision>
  <dcterms:created xsi:type="dcterms:W3CDTF">2024-09-27T16:56:29Z</dcterms:created>
  <dcterms:modified xsi:type="dcterms:W3CDTF">2024-12-16T11:56:46Z</dcterms:modified>
</cp:coreProperties>
</file>

<file path=docProps/thumbnail.jpeg>
</file>